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>
      <p:cViewPr varScale="1">
        <p:scale>
          <a:sx n="62" d="100"/>
          <a:sy n="62" d="100"/>
        </p:scale>
        <p:origin x="61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6DAF9C2-204B-4719-8BB9-E88308834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4301" y="8541928"/>
            <a:ext cx="1348267" cy="9005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FA020C-E7AC-4A1E-B2A5-33C9B4FBC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439" y="8541928"/>
            <a:ext cx="901700" cy="901700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D0EB17E2-E9BA-4DBF-8C1B-95983AEFD74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256" y="0"/>
            <a:ext cx="12796343" cy="8363645"/>
          </a:xfrm>
        </p:spPr>
        <p:txBody>
          <a:bodyPr anchor="t"/>
          <a:lstStyle>
            <a:lvl1pPr marL="0" indent="0" algn="ctr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23360B2-F0FF-45B5-A7BE-AE03E85C59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808261" y="8641933"/>
            <a:ext cx="4443509" cy="276999"/>
          </a:xfrm>
          <a:noFill/>
          <a:ln>
            <a:solidFill>
              <a:schemeClr val="accent2"/>
            </a:solidFill>
          </a:ln>
        </p:spPr>
        <p:txBody>
          <a:bodyPr anchor="ctr" anchorCtr="0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Prénom, Nom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8203B99-00B2-4C6F-94DA-76267CB52DB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808261" y="9070912"/>
            <a:ext cx="4443509" cy="276999"/>
          </a:xfrm>
          <a:noFill/>
          <a:ln>
            <a:solidFill>
              <a:schemeClr val="accent2"/>
            </a:solidFill>
          </a:ln>
        </p:spPr>
        <p:txBody>
          <a:bodyPr anchor="ctr" anchorCtr="0"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Service</a:t>
            </a:r>
          </a:p>
        </p:txBody>
      </p:sp>
    </p:spTree>
    <p:extLst>
      <p:ext uri="{BB962C8B-B14F-4D97-AF65-F5344CB8AC3E}">
        <p14:creationId xmlns:p14="http://schemas.microsoft.com/office/powerpoint/2010/main" val="78438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37F08-D35F-494D-B50D-83F3BCB69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EA52EC-BA63-4841-8201-CC2F5B4F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E5685B-5139-4FC2-A12D-A55160970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C0347A-9E7D-49DE-BE3E-271FCFB4D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94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30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3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9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660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96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93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57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266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12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F4FD0-2F8A-2442-BAFD-9AD84F2931B3}" type="datetimeFigureOut">
              <a:rPr lang="fr-FR" smtClean="0"/>
              <a:t>05/06/2025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9A197-0973-CA45-ADCB-B9D79ADC34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57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DDB0D4-8BC5-477F-B466-5D8061182397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BD52FA-504B-4544-A3CD-51DD6646164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CC7FB5-A0E3-4D21-99B7-A647B8ECB51C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5414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{590F62DF-03B8-E84B-92D3-99FF9264138E}tf10001121</Template>
  <TotalTime>35</TotalTime>
  <Words>0</Words>
  <Application>Microsoft Office PowerPoint</Application>
  <PresentationFormat>A3 (297 x 420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Ludovic Martel</dc:creator>
  <cp:lastModifiedBy>LISA MAYMON</cp:lastModifiedBy>
  <cp:revision>4</cp:revision>
  <dcterms:created xsi:type="dcterms:W3CDTF">2025-06-05T08:50:31Z</dcterms:created>
  <dcterms:modified xsi:type="dcterms:W3CDTF">2025-06-05T10:08:51Z</dcterms:modified>
</cp:coreProperties>
</file>